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419" r:id="rId3"/>
    <p:sldId id="414" r:id="rId5"/>
    <p:sldId id="423" r:id="rId6"/>
  </p:sldIdLst>
  <p:sldSz cx="12192000" cy="6858000"/>
  <p:notesSz cx="6858000" cy="9144000"/>
  <p:custDataLst>
    <p:tags r:id="rId1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08" userDrawn="1">
          <p15:clr>
            <a:srgbClr val="A4A3A4"/>
          </p15:clr>
        </p15:guide>
        <p15:guide id="2" pos="240" userDrawn="1">
          <p15:clr>
            <a:srgbClr val="A4A3A4"/>
          </p15:clr>
        </p15:guide>
        <p15:guide id="3" pos="7347" userDrawn="1">
          <p15:clr>
            <a:srgbClr val="A4A3A4"/>
          </p15:clr>
        </p15:guide>
        <p15:guide id="4" orient="horz" pos="650" userDrawn="1">
          <p15:clr>
            <a:srgbClr val="A4A3A4"/>
          </p15:clr>
        </p15:guide>
        <p15:guide id="5" orient="horz" pos="3808" userDrawn="1">
          <p15:clr>
            <a:srgbClr val="A4A3A4"/>
          </p15:clr>
        </p15:guide>
        <p15:guide id="6" pos="4911" userDrawn="1">
          <p15:clr>
            <a:srgbClr val="A4A3A4"/>
          </p15:clr>
        </p15:guide>
        <p15:guide id="7" pos="2584" userDrawn="1">
          <p15:clr>
            <a:srgbClr val="A4A3A4"/>
          </p15:clr>
        </p15:guide>
        <p15:guide id="8" pos="2813" userDrawn="1">
          <p15:clr>
            <a:srgbClr val="A4A3A4"/>
          </p15:clr>
        </p15:guide>
        <p15:guide id="9" orient="horz" pos="21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E552E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308"/>
        <p:guide pos="240"/>
        <p:guide pos="7347"/>
        <p:guide orient="horz" pos="650"/>
        <p:guide orient="horz" pos="3808"/>
        <p:guide pos="4911"/>
        <p:guide pos="2584"/>
        <p:guide pos="2813"/>
        <p:guide orient="horz" pos="211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bleStyles" Target="tableStyles.xml"/><Relationship Id="rId8" Type="http://schemas.openxmlformats.org/officeDocument/2006/relationships/viewProps" Target="viewProps.xml"/><Relationship Id="rId7" Type="http://schemas.openxmlformats.org/officeDocument/2006/relationships/presProps" Target="presProps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0" Type="http://schemas.openxmlformats.org/officeDocument/2006/relationships/tags" Target="tags/tag2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7" Type="http://schemas.openxmlformats.org/officeDocument/2006/relationships/image" Target="../media/image2.png"/><Relationship Id="rId6" Type="http://schemas.openxmlformats.org/officeDocument/2006/relationships/image" Target="../media/image1.png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69265" y="1012190"/>
            <a:ext cx="11236325" cy="6350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469125" y="6314400"/>
            <a:ext cx="2700000" cy="316800"/>
          </a:xfrm>
        </p:spPr>
        <p:txBody>
          <a:bodyPr/>
          <a:lstStyle>
            <a:lvl1pPr>
              <a:defRPr sz="700"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 sz="8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9005870" y="6314400"/>
            <a:ext cx="2700000" cy="316800"/>
          </a:xfrm>
        </p:spPr>
        <p:txBody>
          <a:bodyPr/>
          <a:lstStyle>
            <a:lvl1pPr>
              <a:defRPr sz="700"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236595" y="615950"/>
            <a:ext cx="8954770" cy="0"/>
          </a:xfrm>
          <a:prstGeom prst="line">
            <a:avLst/>
          </a:prstGeom>
          <a:ln w="38100" cmpd="sng">
            <a:solidFill>
              <a:srgbClr val="FE552E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 descr="试俱LOGO+R"/>
          <p:cNvPicPr>
            <a:picLocks noChangeAspect="1"/>
          </p:cNvPicPr>
          <p:nvPr userDrawn="1"/>
        </p:nvPicPr>
        <p:blipFill>
          <a:blip r:embed="rId6"/>
          <a:srcRect t="20313" b="21979"/>
          <a:stretch>
            <a:fillRect/>
          </a:stretch>
        </p:blipFill>
        <p:spPr>
          <a:xfrm>
            <a:off x="326390" y="214630"/>
            <a:ext cx="2907030" cy="530225"/>
          </a:xfrm>
          <a:prstGeom prst="rect">
            <a:avLst/>
          </a:prstGeom>
        </p:spPr>
      </p:pic>
      <p:pic>
        <p:nvPicPr>
          <p:cNvPr id="3" name="图片 2" descr="a7a756c211b02af0ecd73b7417b0f30"/>
          <p:cNvPicPr>
            <a:picLocks noChangeAspect="1"/>
          </p:cNvPicPr>
          <p:nvPr userDrawn="1"/>
        </p:nvPicPr>
        <p:blipFill>
          <a:blip r:embed="rId7"/>
          <a:srcRect l="2113" t="16688" r="7104" b="14987"/>
          <a:stretch>
            <a:fillRect/>
          </a:stretch>
        </p:blipFill>
        <p:spPr>
          <a:xfrm>
            <a:off x="381000" y="160655"/>
            <a:ext cx="2757170" cy="6565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8.xml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9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2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 descr="C:/Users/qw/AppData/Local/Temp/picturescale_20210520143917/output_20210520143918.pngoutput_202105201439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4500" y="1012825"/>
            <a:ext cx="11278235" cy="5845810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45135" y="1012190"/>
            <a:ext cx="11236325" cy="635000"/>
          </a:xfrm>
        </p:spPr>
        <p:txBody>
          <a:bodyPr/>
          <a:p>
            <a:r>
              <a:rPr lang="zh-CN" alt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西安汽车小镇</a:t>
            </a:r>
            <a:r>
              <a:rPr lang="en-US" altLang="zh-CN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zh-CN" alt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越野场地</a:t>
            </a:r>
            <a:endParaRPr lang="zh-CN" alt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矩形 5"/>
          <p:cNvSpPr/>
          <p:nvPr/>
        </p:nvSpPr>
        <p:spPr>
          <a:xfrm rot="10800000">
            <a:off x="417830" y="5398135"/>
            <a:ext cx="11308715" cy="1485265"/>
          </a:xfrm>
          <a:prstGeom prst="rect">
            <a:avLst/>
          </a:prstGeom>
          <a:gradFill>
            <a:gsLst>
              <a:gs pos="0">
                <a:schemeClr val="tx1">
                  <a:alpha val="43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445135" y="6001385"/>
            <a:ext cx="10772140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西安</a:t>
            </a:r>
            <a:r>
              <a:rPr lang="zh-CN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汽车小镇</a:t>
            </a:r>
            <a:r>
              <a:rPr lang="en-US" altLang="zh-CN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越野场地，位于陕西省</a:t>
            </a:r>
            <a:r>
              <a:rPr lang="zh-CN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西安</a:t>
            </a:r>
            <a:r>
              <a:rPr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杨凌现代农业创新园，设有大驼峰、侧坡、涉水坑、炮弹坑、梯级阵等障碍。</a:t>
            </a:r>
            <a:endParaRPr sz="1200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7814945" y="4140200"/>
            <a:ext cx="384937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zh-CN" altLang="en-US" sz="1200" b="1">
                <a:solidFill>
                  <a:schemeClr val="tx1"/>
                </a:solidFill>
                <a:latin typeface="+mj-ea"/>
                <a:ea typeface="+mj-ea"/>
                <a:cs typeface="+mj-ea"/>
                <a:sym typeface="+mn-ea"/>
              </a:rPr>
              <a:t>场地费用</a:t>
            </a:r>
            <a:r>
              <a:rPr lang="zh-CN" altLang="en-US" sz="1200" b="1">
                <a:solidFill>
                  <a:srgbClr val="595959"/>
                </a:solidFill>
                <a:latin typeface="+mj-ea"/>
                <a:ea typeface="+mj-ea"/>
                <a:cs typeface="+mj-ea"/>
                <a:sym typeface="+mn-ea"/>
              </a:rPr>
              <a:t>：</a:t>
            </a:r>
            <a:r>
              <a:rPr lang="en-US" altLang="zh-CN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</a:t>
            </a:r>
            <a:r>
              <a:rPr lang="en-US" altLang="zh-CN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万/天</a:t>
            </a:r>
            <a:endParaRPr lang="zh-CN" altLang="en-US" sz="1200" b="1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j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solidFill>
                  <a:schemeClr val="tx1"/>
                </a:solidFill>
                <a:latin typeface="+mn-ea"/>
                <a:cs typeface="+mn-ea"/>
              </a:rPr>
              <a:t>场地面积：</a:t>
            </a:r>
            <a:r>
              <a:rPr sz="120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 </a:t>
            </a:r>
            <a:r>
              <a:rPr sz="1200">
                <a:latin typeface="+mn-ea"/>
                <a:cs typeface="+mn-ea"/>
                <a:sym typeface="+mn-ea"/>
              </a:rPr>
              <a:t>赛道总长</a:t>
            </a:r>
            <a:r>
              <a:rPr lang="en-US" sz="1200">
                <a:latin typeface="+mn-ea"/>
                <a:cs typeface="+mn-ea"/>
                <a:sym typeface="+mn-ea"/>
              </a:rPr>
              <a:t>3</a:t>
            </a:r>
            <a:r>
              <a:rPr sz="1200">
                <a:latin typeface="+mn-ea"/>
                <a:cs typeface="+mn-ea"/>
                <a:sym typeface="+mn-ea"/>
              </a:rPr>
              <a:t>km</a:t>
            </a:r>
            <a:r>
              <a:rPr lang="en-US" sz="1200">
                <a:latin typeface="+mn-ea"/>
                <a:cs typeface="+mn-ea"/>
                <a:sym typeface="+mn-ea"/>
              </a:rPr>
              <a:t> </a:t>
            </a:r>
            <a:r>
              <a:rPr sz="1200">
                <a:latin typeface="+mn-ea"/>
                <a:cs typeface="+mn-ea"/>
                <a:sym typeface="+mn-ea"/>
              </a:rPr>
              <a:t>总面积约</a:t>
            </a:r>
            <a:r>
              <a:rPr lang="en-US" sz="1200">
                <a:latin typeface="+mn-ea"/>
                <a:cs typeface="+mn-ea"/>
                <a:sym typeface="+mn-ea"/>
              </a:rPr>
              <a:t>72000</a:t>
            </a:r>
            <a:r>
              <a:rPr sz="1200">
                <a:latin typeface="+mn-ea"/>
                <a:cs typeface="+mn-ea"/>
                <a:sym typeface="+mn-ea"/>
              </a:rPr>
              <a:t>㎡ </a:t>
            </a:r>
            <a:r>
              <a:rPr lang="zh-CN" sz="1200">
                <a:latin typeface="+mn-ea"/>
                <a:cs typeface="+mn-ea"/>
                <a:sym typeface="+mn-ea"/>
              </a:rPr>
              <a:t>越野项目</a:t>
            </a:r>
            <a:r>
              <a:rPr lang="en-US" altLang="zh-CN" sz="1200">
                <a:latin typeface="+mn-ea"/>
                <a:cs typeface="+mn-ea"/>
                <a:sym typeface="+mn-ea"/>
              </a:rPr>
              <a:t>               13</a:t>
            </a:r>
            <a:r>
              <a:rPr lang="zh-CN" altLang="en-US" sz="1200">
                <a:latin typeface="+mn-ea"/>
                <a:cs typeface="+mn-ea"/>
                <a:sym typeface="+mn-ea"/>
              </a:rPr>
              <a:t>个</a:t>
            </a:r>
            <a:r>
              <a:rPr sz="1200">
                <a:latin typeface="+mn-ea"/>
                <a:cs typeface="+mn-ea"/>
                <a:sym typeface="+mn-ea"/>
              </a:rPr>
              <a:t> </a:t>
            </a:r>
            <a:r>
              <a:rPr lang="en-US" sz="1200">
                <a:latin typeface="+mn-ea"/>
                <a:cs typeface="+mn-ea"/>
                <a:sym typeface="+mn-ea"/>
              </a:rPr>
              <a:t> </a:t>
            </a:r>
            <a:endParaRPr sz="1200">
              <a:solidFill>
                <a:schemeClr val="tx1"/>
              </a:solidFill>
              <a:latin typeface="+mn-ea"/>
              <a:cs typeface="+mn-ea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solidFill>
                  <a:schemeClr val="tx1"/>
                </a:solidFill>
                <a:latin typeface="+mn-ea"/>
                <a:cs typeface="+mn-ea"/>
              </a:rPr>
              <a:t>供电供水：</a:t>
            </a:r>
            <a:r>
              <a:rPr sz="1200">
                <a:solidFill>
                  <a:schemeClr val="tx1"/>
                </a:solidFill>
                <a:latin typeface="+mn-ea"/>
                <a:cs typeface="+mn-ea"/>
              </a:rPr>
              <a:t>380v/</a:t>
            </a:r>
            <a:r>
              <a:rPr lang="en-US" sz="1200">
                <a:solidFill>
                  <a:schemeClr val="tx1"/>
                </a:solidFill>
                <a:latin typeface="+mn-ea"/>
                <a:cs typeface="+mn-ea"/>
              </a:rPr>
              <a:t>220v</a:t>
            </a:r>
            <a:r>
              <a:rPr sz="1200">
                <a:solidFill>
                  <a:schemeClr val="tx1"/>
                </a:solidFill>
                <a:latin typeface="+mn-ea"/>
                <a:cs typeface="+mn-ea"/>
              </a:rPr>
              <a:t> 固定</a:t>
            </a:r>
            <a:r>
              <a:rPr lang="zh-CN" sz="1200">
                <a:solidFill>
                  <a:schemeClr val="tx1"/>
                </a:solidFill>
                <a:latin typeface="+mn-ea"/>
                <a:cs typeface="+mn-ea"/>
              </a:rPr>
              <a:t>洗手</a:t>
            </a:r>
            <a:r>
              <a:rPr sz="1200">
                <a:solidFill>
                  <a:schemeClr val="tx1"/>
                </a:solidFill>
                <a:latin typeface="+mn-ea"/>
                <a:cs typeface="+mn-ea"/>
              </a:rPr>
              <a:t>间</a:t>
            </a:r>
            <a:r>
              <a:rPr lang="en-US" sz="1200">
                <a:solidFill>
                  <a:schemeClr val="tx1"/>
                </a:solidFill>
                <a:latin typeface="+mn-ea"/>
                <a:cs typeface="+mn-ea"/>
              </a:rPr>
              <a:t> </a:t>
            </a:r>
            <a:r>
              <a:rPr lang="zh-CN" altLang="en-US" sz="1200">
                <a:solidFill>
                  <a:schemeClr val="tx1"/>
                </a:solidFill>
                <a:latin typeface="+mn-ea"/>
                <a:cs typeface="+mn-ea"/>
              </a:rPr>
              <a:t>方便接水</a:t>
            </a:r>
            <a:r>
              <a:rPr sz="1200">
                <a:solidFill>
                  <a:schemeClr val="tx1"/>
                </a:solidFill>
                <a:latin typeface="+mn-ea"/>
                <a:cs typeface="+mn-ea"/>
              </a:rPr>
              <a:t> </a:t>
            </a:r>
            <a:endParaRPr sz="1200">
              <a:solidFill>
                <a:schemeClr val="tx1"/>
              </a:solidFill>
              <a:latin typeface="+mn-ea"/>
              <a:cs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solidFill>
                  <a:schemeClr val="tx1"/>
                </a:solidFill>
                <a:latin typeface="+mn-ea"/>
                <a:cs typeface="+mn-ea"/>
              </a:rPr>
              <a:t>配套设施：</a:t>
            </a:r>
            <a:r>
              <a:rPr lang="zh-CN" altLang="en-US" sz="1200">
                <a:solidFill>
                  <a:schemeClr val="tx1"/>
                </a:solidFill>
                <a:latin typeface="+mn-ea"/>
                <a:cs typeface="+mn-ea"/>
              </a:rPr>
              <a:t>停车场</a:t>
            </a:r>
            <a:r>
              <a:rPr lang="en-US" altLang="zh-CN" sz="1200">
                <a:solidFill>
                  <a:schemeClr val="tx1"/>
                </a:solidFill>
                <a:latin typeface="+mn-ea"/>
                <a:cs typeface="+mn-ea"/>
              </a:rPr>
              <a:t>5000</a:t>
            </a:r>
            <a:r>
              <a:rPr lang="zh-CN" altLang="en-US" sz="1200">
                <a:solidFill>
                  <a:schemeClr val="tx1"/>
                </a:solidFill>
                <a:latin typeface="+mn-ea"/>
                <a:cs typeface="+mn-ea"/>
              </a:rPr>
              <a:t>㎡</a:t>
            </a:r>
            <a:endParaRPr sz="1200">
              <a:solidFill>
                <a:schemeClr val="tx1"/>
              </a:solidFill>
              <a:latin typeface="+mn-ea"/>
              <a:cs typeface="+mn-ea"/>
            </a:endParaRPr>
          </a:p>
          <a:p>
            <a:pPr>
              <a:lnSpc>
                <a:spcPct val="200000"/>
              </a:lnSpc>
            </a:pPr>
            <a:endParaRPr lang="zh-CN" altLang="en-US" sz="1200">
              <a:solidFill>
                <a:schemeClr val="tx1"/>
              </a:solidFill>
              <a:latin typeface="+mn-ea"/>
              <a:cs typeface="+mn-ea"/>
            </a:endParaRPr>
          </a:p>
        </p:txBody>
      </p:sp>
      <p:pic>
        <p:nvPicPr>
          <p:cNvPr id="5" name="图片 4" descr="af57d0c43e15f3ad0df7091d65e5a3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64475" y="1644015"/>
            <a:ext cx="3678555" cy="2342515"/>
          </a:xfrm>
          <a:prstGeom prst="rect">
            <a:avLst/>
          </a:prstGeom>
        </p:spPr>
      </p:pic>
      <p:pic>
        <p:nvPicPr>
          <p:cNvPr id="2" name="图片 1" descr="图片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403350"/>
            <a:ext cx="6142355" cy="4610100"/>
          </a:xfrm>
          <a:prstGeom prst="rect">
            <a:avLst/>
          </a:prstGeom>
        </p:spPr>
      </p:pic>
      <p:pic>
        <p:nvPicPr>
          <p:cNvPr id="4" name="图片 3" descr="C:/Users/qw/AppData/Local/Temp/picturescale_20210520144146/output_20210520144147.pngoutput_202105201441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4310" y="1040765"/>
            <a:ext cx="3850005" cy="29457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:/Users/qw/AppData/Local/Temp/picturescale_20210520144649/output_20210520144650.pngoutput_20210520144650"/>
          <p:cNvPicPr>
            <a:picLocks noChangeAspect="1"/>
          </p:cNvPicPr>
          <p:nvPr/>
        </p:nvPicPr>
        <p:blipFill>
          <a:blip r:embed="rId1"/>
          <a:srcRect t="1829"/>
          <a:stretch>
            <a:fillRect/>
          </a:stretch>
        </p:blipFill>
        <p:spPr>
          <a:xfrm>
            <a:off x="4230370" y="3905885"/>
            <a:ext cx="3722370" cy="2327275"/>
          </a:xfrm>
          <a:prstGeom prst="rect">
            <a:avLst/>
          </a:prstGeom>
        </p:spPr>
      </p:pic>
      <p:pic>
        <p:nvPicPr>
          <p:cNvPr id="4" name="图片 3" descr="C:/Users/qw/AppData/Local/Temp/picturescale_20210520144758/output_20210520144759.pngoutput_20210520144759"/>
          <p:cNvPicPr>
            <a:picLocks noChangeAspect="1"/>
          </p:cNvPicPr>
          <p:nvPr/>
        </p:nvPicPr>
        <p:blipFill>
          <a:blip r:embed="rId2"/>
          <a:srcRect r="2484"/>
          <a:stretch>
            <a:fillRect/>
          </a:stretch>
        </p:blipFill>
        <p:spPr>
          <a:xfrm>
            <a:off x="8079740" y="3905885"/>
            <a:ext cx="3723005" cy="2317750"/>
          </a:xfrm>
          <a:prstGeom prst="rect">
            <a:avLst/>
          </a:prstGeom>
        </p:spPr>
      </p:pic>
      <p:pic>
        <p:nvPicPr>
          <p:cNvPr id="5" name="图片 4" descr="图片5"/>
          <p:cNvPicPr>
            <a:picLocks noChangeAspect="1"/>
          </p:cNvPicPr>
          <p:nvPr/>
        </p:nvPicPr>
        <p:blipFill>
          <a:blip r:embed="rId3"/>
          <a:srcRect t="403"/>
          <a:stretch>
            <a:fillRect/>
          </a:stretch>
        </p:blipFill>
        <p:spPr>
          <a:xfrm>
            <a:off x="4230370" y="1057275"/>
            <a:ext cx="3721735" cy="2339340"/>
          </a:xfrm>
          <a:prstGeom prst="rect">
            <a:avLst/>
          </a:prstGeom>
        </p:spPr>
      </p:pic>
      <p:pic>
        <p:nvPicPr>
          <p:cNvPr id="6" name="图片 5" descr="C:/Users/qw/AppData/Local/Temp/picturescale_20210520145445/output_20210520145446.pngoutput_20210520145446"/>
          <p:cNvPicPr>
            <a:picLocks noChangeAspect="1"/>
          </p:cNvPicPr>
          <p:nvPr/>
        </p:nvPicPr>
        <p:blipFill>
          <a:blip r:embed="rId4"/>
          <a:srcRect t="3578"/>
          <a:stretch>
            <a:fillRect/>
          </a:stretch>
        </p:blipFill>
        <p:spPr>
          <a:xfrm>
            <a:off x="381000" y="3905885"/>
            <a:ext cx="3722370" cy="2327275"/>
          </a:xfrm>
          <a:prstGeom prst="rect">
            <a:avLst/>
          </a:prstGeom>
        </p:spPr>
      </p:pic>
      <p:pic>
        <p:nvPicPr>
          <p:cNvPr id="12" name="图片 11" descr="图片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1057275"/>
            <a:ext cx="3722370" cy="2336165"/>
          </a:xfrm>
          <a:prstGeom prst="rect">
            <a:avLst/>
          </a:prstGeom>
        </p:spPr>
      </p:pic>
      <p:pic>
        <p:nvPicPr>
          <p:cNvPr id="13" name="图片 12" descr="C:/Users/qw/AppData/Local/Temp/picturescale_20210520145748/output_20210520145749.pngoutput_202105201457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9105" y="1057275"/>
            <a:ext cx="3721735" cy="23393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839595" y="3460750"/>
            <a:ext cx="16294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1200"/>
              <a:t>场地实景图</a:t>
            </a:r>
            <a:endParaRPr lang="en-US" altLang="zh-CN" sz="1200"/>
          </a:p>
        </p:txBody>
      </p:sp>
      <p:sp>
        <p:nvSpPr>
          <p:cNvPr id="7" name="文本框 6"/>
          <p:cNvSpPr txBox="1"/>
          <p:nvPr/>
        </p:nvSpPr>
        <p:spPr>
          <a:xfrm>
            <a:off x="5565140" y="3460750"/>
            <a:ext cx="105219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场地实景图</a:t>
            </a:r>
            <a:endParaRPr lang="zh-CN" altLang="en-US" sz="1200"/>
          </a:p>
        </p:txBody>
      </p:sp>
      <p:sp>
        <p:nvSpPr>
          <p:cNvPr id="8" name="文本框 7"/>
          <p:cNvSpPr txBox="1"/>
          <p:nvPr/>
        </p:nvSpPr>
        <p:spPr>
          <a:xfrm>
            <a:off x="9481820" y="3460750"/>
            <a:ext cx="115697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场地实景图</a:t>
            </a:r>
            <a:endParaRPr lang="zh-CN" altLang="en-US" sz="1200"/>
          </a:p>
        </p:txBody>
      </p:sp>
      <p:sp>
        <p:nvSpPr>
          <p:cNvPr id="9" name="文本框 8"/>
          <p:cNvSpPr txBox="1"/>
          <p:nvPr/>
        </p:nvSpPr>
        <p:spPr>
          <a:xfrm>
            <a:off x="1839595" y="6306185"/>
            <a:ext cx="100076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场地实景图</a:t>
            </a:r>
            <a:endParaRPr lang="zh-CN" altLang="en-US" sz="1200"/>
          </a:p>
        </p:txBody>
      </p:sp>
      <p:sp>
        <p:nvSpPr>
          <p:cNvPr id="10" name="文本框 9"/>
          <p:cNvSpPr txBox="1"/>
          <p:nvPr/>
        </p:nvSpPr>
        <p:spPr>
          <a:xfrm>
            <a:off x="5565140" y="6306185"/>
            <a:ext cx="10953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越野试驾会</a:t>
            </a:r>
            <a:endParaRPr lang="zh-CN" altLang="en-US" sz="1200"/>
          </a:p>
        </p:txBody>
      </p:sp>
      <p:sp>
        <p:nvSpPr>
          <p:cNvPr id="11" name="文本框 10"/>
          <p:cNvSpPr txBox="1"/>
          <p:nvPr/>
        </p:nvSpPr>
        <p:spPr>
          <a:xfrm>
            <a:off x="9491345" y="6306185"/>
            <a:ext cx="114744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越野试驾会</a:t>
            </a:r>
            <a:endParaRPr lang="zh-CN" altLang="en-US" sz="1200"/>
          </a:p>
        </p:txBody>
      </p:sp>
    </p:spTree>
    <p:custDataLst>
      <p:tags r:id="rId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1.xml><?xml version="1.0" encoding="utf-8"?>
<p:tagLst xmlns:p="http://schemas.openxmlformats.org/presentationml/2006/main">
  <p:tag name="KSO_WPP_MARK_KEY" val="c488c679-a4c7-4ec5-b5e3-c441907bec46"/>
  <p:tag name="COMMONDATA" val="eyJoZGlkIjoiOWIxYjkzMjc4NDY0ODk3ODM0Mzk1YjQwYzJlY2RjYWQifQ==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191</Words>
  <Application>WPS 演示</Application>
  <PresentationFormat>宽屏</PresentationFormat>
  <Paragraphs>22</Paragraphs>
  <Slides>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11" baseType="lpstr">
      <vt:lpstr>Arial</vt:lpstr>
      <vt:lpstr>宋体</vt:lpstr>
      <vt:lpstr>Wingdings</vt:lpstr>
      <vt:lpstr>微软雅黑</vt:lpstr>
      <vt:lpstr>Wingdings</vt:lpstr>
      <vt:lpstr>Arial Unicode MS</vt:lpstr>
      <vt:lpstr>Calibri</vt:lpstr>
      <vt:lpstr>Office 主题​​</vt:lpstr>
      <vt:lpstr>西安汽车小镇 越野场地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s_兔玖</cp:lastModifiedBy>
  <cp:revision>248</cp:revision>
  <dcterms:created xsi:type="dcterms:W3CDTF">2019-06-19T02:08:00Z</dcterms:created>
  <dcterms:modified xsi:type="dcterms:W3CDTF">2023-02-24T03:04:10Z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2052-11.1.0.13703</vt:lpwstr>
  </property>
  <property fmtid="{D5CDD505-2E9C-101B-9397-08002B2CF9AE}" pid="3" name="ICV">
    <vt:lpwstr>E74168E5B3494756BC385991C008F59F</vt:lpwstr>
  </property>
</Properties>
</file>